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8" r:id="rId3"/>
    <p:sldId id="258" r:id="rId4"/>
    <p:sldId id="259" r:id="rId5"/>
    <p:sldId id="262" r:id="rId6"/>
    <p:sldId id="264" r:id="rId7"/>
    <p:sldId id="265" r:id="rId8"/>
    <p:sldId id="266" r:id="rId9"/>
    <p:sldId id="260" r:id="rId10"/>
    <p:sldId id="263" r:id="rId11"/>
    <p:sldId id="261" r:id="rId12"/>
    <p:sldId id="256" r:id="rId13"/>
    <p:sldId id="267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5824-DA29-40AE-A4C6-446BE6EFBE46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B4-582E-47EB-90A9-8674555CE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051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5824-DA29-40AE-A4C6-446BE6EFBE46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B4-582E-47EB-90A9-8674555CE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66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5824-DA29-40AE-A4C6-446BE6EFBE46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B4-582E-47EB-90A9-8674555CE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94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5824-DA29-40AE-A4C6-446BE6EFBE46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B4-582E-47EB-90A9-8674555CE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43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5824-DA29-40AE-A4C6-446BE6EFBE46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B4-582E-47EB-90A9-8674555CE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16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5824-DA29-40AE-A4C6-446BE6EFBE46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B4-582E-47EB-90A9-8674555CE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467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5824-DA29-40AE-A4C6-446BE6EFBE46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B4-582E-47EB-90A9-8674555CE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38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5824-DA29-40AE-A4C6-446BE6EFBE46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B4-582E-47EB-90A9-8674555CE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24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5824-DA29-40AE-A4C6-446BE6EFBE46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B4-582E-47EB-90A9-8674555CE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49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5824-DA29-40AE-A4C6-446BE6EFBE46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B4-582E-47EB-90A9-8674555CE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7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5824-DA29-40AE-A4C6-446BE6EFBE46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B6B4-582E-47EB-90A9-8674555CE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360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5824-DA29-40AE-A4C6-446BE6EFBE46}" type="datetimeFigureOut">
              <a:rPr lang="de-DE" smtClean="0"/>
              <a:t>23.04.2020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8B6B4-582E-47EB-90A9-8674555CE0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88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D1B1F45-7B62-4939-A8E3-756E32282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7" y="91438"/>
            <a:ext cx="9754445" cy="650499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A1D03C0-1035-45BF-8607-BBBE4EE87161}"/>
              </a:ext>
            </a:extLst>
          </p:cNvPr>
          <p:cNvSpPr txBox="1"/>
          <p:nvPr/>
        </p:nvSpPr>
        <p:spPr>
          <a:xfrm>
            <a:off x="7756873" y="6596434"/>
            <a:ext cx="20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Alle Fotos: Viola Eckstein</a:t>
            </a:r>
          </a:p>
        </p:txBody>
      </p:sp>
    </p:spTree>
    <p:extLst>
      <p:ext uri="{BB962C8B-B14F-4D97-AF65-F5344CB8AC3E}">
        <p14:creationId xmlns:p14="http://schemas.microsoft.com/office/powerpoint/2010/main" val="2064161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8412179-6A95-492F-89AE-26BAFA401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75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6154176-23E8-4D7C-83AC-C3B1236DB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7" y="179550"/>
            <a:ext cx="9754445" cy="64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13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>
            <a:extLst>
              <a:ext uri="{FF2B5EF4-FFF2-40B4-BE49-F238E27FC236}">
                <a16:creationId xmlns:a16="http://schemas.microsoft.com/office/drawing/2014/main" id="{1E95F755-2D71-40DE-B680-B373A824E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81471" y="-1434967"/>
            <a:ext cx="6614542" cy="97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08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B56C4E5-4218-4BF1-98C1-253C09C2C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36060" y="-1396409"/>
            <a:ext cx="6433879" cy="96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8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046D034-702C-44C9-BED1-CB36D08CA68D}"/>
              </a:ext>
            </a:extLst>
          </p:cNvPr>
          <p:cNvSpPr txBox="1"/>
          <p:nvPr/>
        </p:nvSpPr>
        <p:spPr>
          <a:xfrm>
            <a:off x="326065" y="680484"/>
            <a:ext cx="909083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rundschrift" panose="00000500000000000000" pitchFamily="2" charset="0"/>
              </a:rPr>
              <a:t>                                                  23. April 2020</a:t>
            </a:r>
          </a:p>
          <a:p>
            <a:endParaRPr lang="de-DE" dirty="0">
              <a:latin typeface="Grundschrift" panose="00000500000000000000" pitchFamily="2" charset="0"/>
            </a:endParaRPr>
          </a:p>
          <a:p>
            <a:r>
              <a:rPr lang="de-DE" dirty="0">
                <a:latin typeface="Grundschrift" panose="00000500000000000000" pitchFamily="2" charset="0"/>
              </a:rPr>
              <a:t>Liebe Kinder der Klasse 4e,</a:t>
            </a:r>
          </a:p>
          <a:p>
            <a:endParaRPr lang="de-DE" dirty="0">
              <a:latin typeface="Grundschrift" panose="00000500000000000000" pitchFamily="2" charset="0"/>
            </a:endParaRPr>
          </a:p>
          <a:p>
            <a:r>
              <a:rPr lang="de-DE" dirty="0">
                <a:latin typeface="Grundschrift" panose="00000500000000000000" pitchFamily="2" charset="0"/>
              </a:rPr>
              <a:t>meine Schwester ist Lehrerin an einer Grundschule in Nordrhein-Westfalen.</a:t>
            </a:r>
          </a:p>
          <a:p>
            <a:r>
              <a:rPr lang="de-DE" dirty="0">
                <a:latin typeface="Grundschrift" panose="00000500000000000000" pitchFamily="2" charset="0"/>
              </a:rPr>
              <a:t>Sie hat mit Kindern ihrer Schule ausdruckstarke Tiergesichter gestaltet.</a:t>
            </a:r>
          </a:p>
          <a:p>
            <a:r>
              <a:rPr lang="de-DE" dirty="0">
                <a:latin typeface="Grundschrift" panose="00000500000000000000" pitchFamily="2" charset="0"/>
              </a:rPr>
              <a:t>Die haben den anderen Kindern der Schule so gut gefallen, dass sie eine Anleitung für diese Tiergesichter hergestellt, beschriftet und fotografiert hat.</a:t>
            </a:r>
          </a:p>
          <a:p>
            <a:endParaRPr lang="de-DE" dirty="0">
              <a:latin typeface="Grundschrift" panose="00000500000000000000" pitchFamily="2" charset="0"/>
            </a:endParaRPr>
          </a:p>
          <a:p>
            <a:r>
              <a:rPr lang="de-DE" dirty="0">
                <a:latin typeface="Grundschrift" panose="00000500000000000000" pitchFamily="2" charset="0"/>
              </a:rPr>
              <a:t>Weil ich diese Augen und Gesichter dieser Tiere ebenfalls so toll fand, hat meine Schwester mir erlaubt, diese Anleitung für euch in diesem Portal hochzuladen.</a:t>
            </a:r>
          </a:p>
          <a:p>
            <a:endParaRPr lang="de-DE" dirty="0">
              <a:latin typeface="Grundschrift" panose="00000500000000000000" pitchFamily="2" charset="0"/>
            </a:endParaRPr>
          </a:p>
          <a:p>
            <a:r>
              <a:rPr lang="de-DE" dirty="0">
                <a:latin typeface="Grundschrift" panose="00000500000000000000" pitchFamily="2" charset="0"/>
              </a:rPr>
              <a:t>Vielleicht hat jemand von euch Zeit und Lust, es einmal auszuprobieren?</a:t>
            </a:r>
          </a:p>
          <a:p>
            <a:endParaRPr lang="de-DE" dirty="0">
              <a:latin typeface="Grundschrift" panose="00000500000000000000" pitchFamily="2" charset="0"/>
            </a:endParaRPr>
          </a:p>
          <a:p>
            <a:endParaRPr lang="de-DE" dirty="0">
              <a:latin typeface="Grundschrift" panose="00000500000000000000" pitchFamily="2" charset="0"/>
            </a:endParaRPr>
          </a:p>
          <a:p>
            <a:r>
              <a:rPr lang="de-DE" dirty="0">
                <a:latin typeface="Grundschrift" panose="00000500000000000000" pitchFamily="2" charset="0"/>
              </a:rPr>
              <a:t>Viel Freude dabei wünscht euch</a:t>
            </a:r>
          </a:p>
          <a:p>
            <a:r>
              <a:rPr lang="de-DE" dirty="0">
                <a:latin typeface="Grundschrift" panose="00000500000000000000" pitchFamily="2" charset="0"/>
              </a:rPr>
              <a:t>eure Frau Eckstein</a:t>
            </a:r>
          </a:p>
        </p:txBody>
      </p:sp>
    </p:spTree>
    <p:extLst>
      <p:ext uri="{BB962C8B-B14F-4D97-AF65-F5344CB8AC3E}">
        <p14:creationId xmlns:p14="http://schemas.microsoft.com/office/powerpoint/2010/main" val="1512745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D7162FD-B4DB-4F2C-BC15-B5E21BA73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813" y="0"/>
            <a:ext cx="4565905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CE0EA71-2A9A-492B-A2BA-C8681801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8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64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C4AE5C-8CD7-48E3-8237-F33519B43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0"/>
            <a:ext cx="4565905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93474F6-F8A0-489A-AB48-C05FD4EF2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19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35F2DC0-E920-48E4-99B6-DDCBF2268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82" y="0"/>
            <a:ext cx="457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D80BCFC-2EEB-4FE1-8EE5-8BF20FA38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1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36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69AF5F9-9046-4873-A61B-7FDE85D16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59" y="0"/>
            <a:ext cx="4565905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52FD02A-A346-4E12-8DCE-F1DBFC646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53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15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9D6206A-61CD-42F4-90B1-E9AAB1CF9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658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3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B4ABC49-E7E4-442E-B319-2353DC76F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67" y="0"/>
            <a:ext cx="4558024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1637CA1-831D-4150-8D4E-9D1476582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228" y="0"/>
            <a:ext cx="4565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51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396DBA-D99E-4344-BA21-ACC4AEAFE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19" y="0"/>
            <a:ext cx="4565905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D37C38B-DF93-47BD-99C4-8A9FA63B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085" y="0"/>
            <a:ext cx="4578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66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110</Words>
  <Application>Microsoft Office PowerPoint</Application>
  <PresentationFormat>A4-Papier (210 x 297 mm)</PresentationFormat>
  <Paragraphs>16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Grundschrift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Julia</dc:creator>
  <cp:lastModifiedBy>Julia</cp:lastModifiedBy>
  <cp:revision>6</cp:revision>
  <dcterms:created xsi:type="dcterms:W3CDTF">2020-04-23T19:30:34Z</dcterms:created>
  <dcterms:modified xsi:type="dcterms:W3CDTF">2020-04-23T20:07:55Z</dcterms:modified>
</cp:coreProperties>
</file>